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46"/>
  </p:notesMasterIdLst>
  <p:handoutMasterIdLst>
    <p:handoutMasterId r:id="rId47"/>
  </p:handoutMasterIdLst>
  <p:sldIdLst>
    <p:sldId id="2012" r:id="rId3"/>
    <p:sldId id="1174" r:id="rId4"/>
    <p:sldId id="1175" r:id="rId5"/>
    <p:sldId id="1176" r:id="rId6"/>
    <p:sldId id="1177" r:id="rId7"/>
    <p:sldId id="1178" r:id="rId8"/>
    <p:sldId id="1369" r:id="rId9"/>
    <p:sldId id="1370" r:id="rId10"/>
    <p:sldId id="2016" r:id="rId11"/>
    <p:sldId id="2017" r:id="rId12"/>
    <p:sldId id="2018" r:id="rId13"/>
    <p:sldId id="2019" r:id="rId14"/>
    <p:sldId id="2020" r:id="rId15"/>
    <p:sldId id="2021" r:id="rId16"/>
    <p:sldId id="2022" r:id="rId17"/>
    <p:sldId id="2023" r:id="rId18"/>
    <p:sldId id="2024" r:id="rId19"/>
    <p:sldId id="2025" r:id="rId20"/>
    <p:sldId id="2026" r:id="rId21"/>
    <p:sldId id="2027" r:id="rId22"/>
    <p:sldId id="2028" r:id="rId23"/>
    <p:sldId id="2029" r:id="rId24"/>
    <p:sldId id="2030" r:id="rId25"/>
    <p:sldId id="2031" r:id="rId26"/>
    <p:sldId id="2032" r:id="rId27"/>
    <p:sldId id="2033" r:id="rId28"/>
    <p:sldId id="964" r:id="rId29"/>
    <p:sldId id="967" r:id="rId30"/>
    <p:sldId id="1431" r:id="rId31"/>
    <p:sldId id="2049" r:id="rId32"/>
    <p:sldId id="2034" r:id="rId33"/>
    <p:sldId id="2050" r:id="rId34"/>
    <p:sldId id="2051" r:id="rId35"/>
    <p:sldId id="2052" r:id="rId36"/>
    <p:sldId id="1423" r:id="rId37"/>
    <p:sldId id="1424" r:id="rId38"/>
    <p:sldId id="1425" r:id="rId39"/>
    <p:sldId id="1427" r:id="rId40"/>
    <p:sldId id="1428" r:id="rId41"/>
    <p:sldId id="1429" r:id="rId42"/>
    <p:sldId id="1430" r:id="rId43"/>
    <p:sldId id="2045" r:id="rId44"/>
    <p:sldId id="2048" r:id="rId45"/>
  </p:sldIdLst>
  <p:sldSz cx="9144000" cy="6858000" type="screen4x3"/>
  <p:notesSz cx="9926638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FF"/>
    <a:srgbClr val="FFFF00"/>
    <a:srgbClr val="FF00FF"/>
    <a:srgbClr val="FFCCFF"/>
    <a:srgbClr val="CC00FF"/>
    <a:srgbClr val="000000"/>
    <a:srgbClr val="E7BBFF"/>
    <a:srgbClr val="F6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6332" autoAdjust="0"/>
    <p:restoredTop sz="86475" autoAdjust="0"/>
  </p:normalViewPr>
  <p:slideViewPr>
    <p:cSldViewPr>
      <p:cViewPr>
        <p:scale>
          <a:sx n="50" d="100"/>
          <a:sy n="50" d="100"/>
        </p:scale>
        <p:origin x="1260" y="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CF9AEF7F-FD15-4407-9DE4-C12BDFC95A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CCF5906-1B9E-4628-9D8E-56A9E56909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361A1944-BE90-4DE5-B819-C4DEC5F1140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3BE498D-6E7B-4BC0-B7B5-9207993FBD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78F83E-B5E3-411E-9548-B828DE8A05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9605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AA55EAD7-A1AC-4F8D-87A8-0FB1087AB0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3443B9B4-200C-46C0-B3C1-0CC6522D80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4" name="Rectangle 4">
            <a:extLst>
              <a:ext uri="{FF2B5EF4-FFF2-40B4-BE49-F238E27FC236}">
                <a16:creationId xmlns:a16="http://schemas.microsoft.com/office/drawing/2014/main" id="{73AFE08E-78E3-4353-ADF7-68BDC5EFDF5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4EC5A23D-E86B-4DF7-BB18-2FBED59089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D13CB707-4EA8-4AB7-9364-AEFB0CED31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FCFB6313-5AB0-4540-93A0-97910007C6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AF9675-D936-40AF-AB70-55E2AC9717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8953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113AB8-A211-48C5-931F-B081449B41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9C11DD-E158-46EC-B6A8-52F7AD34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B7BB55-3010-4B2E-AED3-99B724AAE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B19E3-F649-4FAD-8D40-E19FD9954D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301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A267F1-CA06-49E6-BA74-9DA7793539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4C6948-BFDB-44ED-9E13-FB0F799C5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33D86A-77DA-42AE-9D0A-E8032D3F4B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CB2FE-86C2-425E-BF56-5DD353738F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023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E3EFC0-F9C2-4397-A2E3-E439E133C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423830-79A3-47F7-AC6E-1DF163AB2B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935E1B-74BF-49A7-9FE1-DFF292BC4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E25E2-FA6B-48D6-86AA-C74FDC9D17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4009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EE6195-8C05-48AB-8314-A56B97ACA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18F99A-3751-4701-BDBA-8CBF1C59F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570FE4-6571-470B-AD05-F24E81D36F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0134F-149B-47BB-9065-3267702745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792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B59A99-CAC8-4BED-AB27-56BF8BBB6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E3001-4A9A-4E33-8B2B-9D4A95734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09169-67A6-4C06-A1BA-AF2A0AEAE0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BCEDB-A9F3-4BF1-9805-923571C7EE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9274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23D895-A616-4E0B-A256-EB286ADAC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FB80C0-3C86-4E4D-9400-DBAB995DE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AEC632-A855-4D93-8FCC-84C00643C0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558FD-6AE2-4628-AD49-5AEB91271E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2686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F7537-E769-4E51-BE12-2E483A02D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3153EC-607D-4990-B185-58022087C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731A8A-DC72-448A-9ED0-5CEEFAC8D9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9CD29-3B65-47FB-A0D4-1D83C8DE1B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9831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8E6F30-D935-4784-A034-C3086187F9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C93F83-4E0F-4A00-8D47-8C6F1A6609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230A80-4B84-4D6A-BB8B-3E6576FFC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022FF-BDA1-4CE3-BBED-95FDC10CD4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040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09E23C-A0D2-4573-9BD5-8C2EE8D19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9BFD07-BF56-4D83-8436-976C649EF3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A7657B-B193-4E9D-8903-F55AB4A33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AC5C-EB62-4603-9775-774AE14391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2717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1BF8B8-4C5B-4B17-9057-EBDA70DBB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437A2E-C065-4380-85E3-1EC9D4C7D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280E92-A479-4323-87DF-A29DEEBD6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12C35-DFE3-4BB2-9C20-5A9C75D0CD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1983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604766-6857-4952-86A8-73BCEEF6D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09B478-AAC1-4E27-A393-791485F03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D2FADE-BCF0-4653-85B6-3E678FFDE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87D0-9D9C-49D0-A9E1-3D7F56F116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971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8C1E6D-C9EE-4250-AF7B-BCFA180E7C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3ABDD0-8C65-4BC7-B1FD-E91B73460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B6A7FF-D1B1-422C-BB43-D09D55993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E890C-DA6D-4195-9C38-237785985C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037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5B6CB-E277-46BC-9A18-15ED20A72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7E0458-D84E-4DD1-AD62-60F6EF473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1588B-B9A9-40E0-B795-87A41D2BF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502A8-2E1D-4531-97BB-1C6C167B2A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568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C8855-441F-4EC7-80CB-98FB8A04BF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8F5C0-890A-45DD-BCDF-9F3D2A094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2F3582-2B1C-4F2F-8040-0018AD620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79C3E-E09A-439D-A4A3-8F4704192D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1428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937A5D-323B-455E-9B9C-F335E4EF8D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AE785D-80CD-4B70-B4A2-2255B38C54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C45D2B-A9D5-483D-9F80-5B209BEEB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D69D-1F31-4B2C-88D5-08AF135A09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489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3D7A84-6269-49A3-8A61-23DCF0325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E9009D-5741-42FA-BD1F-CA83B40CA5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48395C-BD3F-4FD9-87A1-320F5EC1DC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4B88C-9666-4040-994C-608E4E1736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73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582240-419A-48BD-9D4A-5B4C6C581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E338E0-18B2-451F-BD7F-2C3FB2A2B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EEB100-5BE6-4136-937E-A1074C0E9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BC096-0704-4BBD-81D0-C3B6A82D0A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85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56288F-B5C8-4B12-9BAA-83CB59A9C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5F88BB-AF33-4A54-9261-39E315E676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E7F8B7-C410-4869-BAAB-8C41CE788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D093D-C861-49B9-81DE-5499403DEC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977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4FBEF2-E91B-4479-8147-04C08CB1B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D8247A-E965-4756-914C-F244685A5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2FD43D-F977-4A17-B945-D87B04950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59158-B21D-4256-870C-52E9410663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247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934D274-9364-4939-BFE9-C0702887B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C83B12-E6E7-4795-BEE4-E02D720A6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B41C47-5394-4376-A03D-DBE3BFF3D4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F6546-D3FA-404A-A1EC-28BD51B8D1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534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DB46BF-C329-43BE-8766-DE6A8877A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EB50CA-4A63-462D-A34B-F51394AF3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4DABE1-48D0-41DB-B9B4-D6EC8973E0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D5344-9CF9-46B0-A7F1-B3283546D0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66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06409E-4B11-447B-B00E-6998B656E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03239D-0EB6-46BA-AB9A-8F44A9DBF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17AE8B-CBFE-43D9-969C-255C637D2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FC346-8914-4403-8FCD-F64EF1086C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628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7BDF3C-6982-4F35-8C82-FC7791CA8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865C25E-5B08-4010-9EE2-88CA21C09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332883-8707-443A-AD51-D3AE5DE08A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73C9BB-CD9B-4AB3-A90B-A8FEFCB67F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3B13A7-561A-4379-89D7-6E4070DDAB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D98FC1-0A71-493A-A1DF-D7F91E07100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278FA7B-7EF8-4F5A-B60F-0739C9D69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423B14-94E6-410D-9E71-AD49EAC92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DDD2E9-75D2-44DD-B6B0-DBD1D6BE93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169DA0-3DDE-412E-9AB5-09ADE9EB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6DEF749-0DD3-4040-B752-34E00D2754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E19AA8-8ED6-4A6B-8F90-E27C06B327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474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algn="ctr" eaLnBrk="1" hangingPunct="1">
              <a:spcBef>
                <a:spcPts val="90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救主受難紀念</a:t>
            </a:r>
          </a:p>
          <a:p>
            <a:pPr algn="ctr" eaLnBrk="1" hangingPunct="1">
              <a:spcBef>
                <a:spcPts val="90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受 難 禮 儀</a:t>
            </a:r>
            <a:endParaRPr lang="zh-TW" altLang="en-US" sz="12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marL="0" indent="0" algn="ctr" eaLnBrk="1" hangingPunct="1">
              <a:spcBef>
                <a:spcPts val="24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6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你為甚麼哭泣</a:t>
            </a:r>
            <a:r>
              <a:rPr lang="en-US" altLang="zh-TW" sz="6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endParaRPr lang="en-US" altLang="zh-TW" sz="66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30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我為世界而哭</a:t>
            </a:r>
            <a:r>
              <a:rPr lang="en-US" altLang="zh-TW" sz="36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None/>
            </a:pPr>
            <a:endParaRPr lang="en-US" altLang="zh-TW" sz="1800" dirty="0">
              <a:solidFill>
                <a:schemeClr val="bg1"/>
              </a:solidFill>
              <a:highlight>
                <a:srgbClr val="FF0000"/>
              </a:highlight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依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52:13-53:12;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希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4:14-16,5:7-9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若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18:1-19:42)</a:t>
            </a:r>
            <a:endParaRPr lang="en-US" altLang="zh-TW" sz="2800" dirty="0">
              <a:solidFill>
                <a:schemeClr val="bg1"/>
              </a:solidFill>
              <a:highlight>
                <a:srgbClr val="FF0000"/>
              </a:highlight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679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6672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他們答覆說：「納匝肋人耶穌。」他向他們說：「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我就是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」。耶穌一對他們說了「我就是」，他們便倒退跌在地上。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於是他又問他們說：「你們找誰？」他們說：「納匝肋人耶穌。」耶穌答覆說：「我已給你們說了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我就是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；你們既然找我，就讓這些人去罷！」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971" y="616530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2/21</a:t>
            </a:r>
          </a:p>
        </p:txBody>
      </p:sp>
    </p:spTree>
    <p:extLst>
      <p:ext uri="{BB962C8B-B14F-4D97-AF65-F5344CB8AC3E}">
        <p14:creationId xmlns:p14="http://schemas.microsoft.com/office/powerpoint/2010/main" val="414580826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6672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西滿伯多祿有一把劍，就拔出來，向大司祭的一個僕人砍去，削下了他的右耳；那僕人名叫瑪耳曷。耶穌就對伯多祿說：「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把劍收入鞘內！父賜給我的杯，我豈能不喝嗎？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」於是兵隊、千夫長和猶太人的差役拘捕了耶穌，把他綑起來，先解送到亞納斯那裡，亞納斯是那一年當大司祭的蓋法的岳父。就是這個蓋法曾給猶太人出過主意：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3/21</a:t>
            </a:r>
          </a:p>
        </p:txBody>
      </p:sp>
    </p:spTree>
    <p:extLst>
      <p:ext uri="{BB962C8B-B14F-4D97-AF65-F5344CB8AC3E}">
        <p14:creationId xmlns:p14="http://schemas.microsoft.com/office/powerpoint/2010/main" val="166311527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6672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叫一個人替百姓死，是有利的。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那時，西滿伯多祿同另一個門徒跟著耶穌；那門徒是大司祭所認識的，便同耶穌一起進了大司祭的庭院，伯多祿卻站在門外；大司祭認識的那個門徒遂出來，對看門的侍女說了一聲，就領伯多祿進去。那看門的侍女對伯多祿說：「你不也是這人的一個門徒嗎？」他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我不是。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68" y="6093296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4/21</a:t>
            </a:r>
          </a:p>
        </p:txBody>
      </p:sp>
    </p:spTree>
    <p:extLst>
      <p:ext uri="{BB962C8B-B14F-4D97-AF65-F5344CB8AC3E}">
        <p14:creationId xmlns:p14="http://schemas.microsoft.com/office/powerpoint/2010/main" val="42038925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664"/>
            <a:ext cx="9144000" cy="6186636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那時，僕人和差役生了炭火，伯多祿也同他們站在一起，烤火取煖。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大司祭就有關他的門徒和他的教義審問耶穌。耶穌答覆他說：「我向來公開地對世人講話，我常常在會堂和聖殿內，即眾猶太人所聚集的地方施教，在暗地裡我並沒有講過什麼。你為什麼問我？你問那些聽過我的人，我給他們講了什麼；他們知道我所說的。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5/21</a:t>
            </a:r>
          </a:p>
        </p:txBody>
      </p:sp>
    </p:spTree>
    <p:extLst>
      <p:ext uri="{BB962C8B-B14F-4D97-AF65-F5344CB8AC3E}">
        <p14:creationId xmlns:p14="http://schemas.microsoft.com/office/powerpoint/2010/main" val="153282859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他剛說完這話，侍立在旁的一個差役，就給了耶穌一個耳光，說：「你就這樣答覆大司祭嗎？」耶穌答覆他說：「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我若說得不對，你指證那裡不對；若對，你為什麼打我？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」亞納斯遂把被捆的耶穌，解送到大司祭蓋法那裡去。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西滿伯多祿仍站著烤火取煖，於是有人向他說：「你不也是他門徒中的一個嗎？」伯多祿否認說：「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我不是。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6/21</a:t>
            </a:r>
          </a:p>
        </p:txBody>
      </p:sp>
    </p:spTree>
    <p:extLst>
      <p:ext uri="{BB962C8B-B14F-4D97-AF65-F5344CB8AC3E}">
        <p14:creationId xmlns:p14="http://schemas.microsoft.com/office/powerpoint/2010/main" val="5825389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20688"/>
            <a:ext cx="9144000" cy="597061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有大司祭的一個僕役，對他說：「我不是在山園中看見你同他在一起嗎？」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伯多祿又否認了，立時雞就叫了。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然後他們從蓋法那裡把耶穌解往總督府，那時是清晨。比拉多出來，到外面向他們說：「你們對這人提出什麼控告？」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7/21</a:t>
            </a:r>
          </a:p>
        </p:txBody>
      </p:sp>
    </p:spTree>
    <p:extLst>
      <p:ext uri="{BB962C8B-B14F-4D97-AF65-F5344CB8AC3E}">
        <p14:creationId xmlns:p14="http://schemas.microsoft.com/office/powerpoint/2010/main" val="291264723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065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他們回答說：「如果這人不是作惡的，我們便不會把他交給你。」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比拉多便對他們說：「你們自己把他帶去，按照你們的法律審判他罷！」猶太人回答說：「我們是不許處死任何人的！」比拉多於是又進了總督府，叫了耶穌來，對他說：「你是猶太人的君王嗎？」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耶穌答覆說：「這話是你由自己說的，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173788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8/21</a:t>
            </a:r>
          </a:p>
        </p:txBody>
      </p:sp>
    </p:spTree>
    <p:extLst>
      <p:ext uri="{BB962C8B-B14F-4D97-AF65-F5344CB8AC3E}">
        <p14:creationId xmlns:p14="http://schemas.microsoft.com/office/powerpoint/2010/main" val="397180607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48680"/>
            <a:ext cx="9144000" cy="6042620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或是別人論我而對你說的？」比拉多答說：「莫非我是猶太人？你的民族和司祭長把你交付給我，你作了什麼？」耶穌回答說：「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我的國不屬於這世界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；假使我的國屬於這世界，我的臣民早已反抗了，使我不至於被交給猶太人；但是，我的國不是這世界的。」於是比拉多對他說：「那麼，你就是君王了？」耶穌回答說：「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你說的是，我是君王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6209" y="615906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9/21</a:t>
            </a:r>
          </a:p>
        </p:txBody>
      </p:sp>
    </p:spTree>
    <p:extLst>
      <p:ext uri="{BB962C8B-B14F-4D97-AF65-F5344CB8AC3E}">
        <p14:creationId xmlns:p14="http://schemas.microsoft.com/office/powerpoint/2010/main" val="331430879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065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我為此而生，我也為此而來到世界上，為給真理作證：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凡屬於真理的，必聽從我的聲音。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比拉多遂說：「什麼是真理？」說了這話，再出去到猶太人那裡，向他們說：「我在這人身上查不出什麼罪狀來。你們有個慣例：在逾越節我該給你們釋放一人；那麼，你們願意我給你們釋放猶太人的君王嗎？」他們就大聲喊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不要這人，而要巴辣巴！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」巴辣巴原是個強盜。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15906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10/21</a:t>
            </a:r>
          </a:p>
        </p:txBody>
      </p:sp>
    </p:spTree>
    <p:extLst>
      <p:ext uri="{BB962C8B-B14F-4D97-AF65-F5344CB8AC3E}">
        <p14:creationId xmlns:p14="http://schemas.microsoft.com/office/powerpoint/2010/main" val="354115840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那時，比拉多命人把耶穌帶去鞭打了。然後兵士們用荊棘編了個茨冠，放在他頭上，給他披上一件紫紅袍，來到他跟前說：「猶太人的君王，萬歲！」並給他耳光。比拉多又出去到外面，向他們說：「看，我給你們領出他來，為叫你們知道我在他身上查不出什麼罪狀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於是耶穌帶著茨冠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披著紫紅袍出來了；比拉多就對他們說：「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看，這個人！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6443" y="617934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11/21</a:t>
            </a:r>
          </a:p>
        </p:txBody>
      </p:sp>
    </p:spTree>
    <p:extLst>
      <p:ext uri="{BB962C8B-B14F-4D97-AF65-F5344CB8AC3E}">
        <p14:creationId xmlns:p14="http://schemas.microsoft.com/office/powerpoint/2010/main" val="28420628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720075E-6BDC-4C78-B6BE-BCA75D513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  <a:noFill/>
        </p:spPr>
        <p:txBody>
          <a:bodyPr/>
          <a:lstStyle/>
          <a:p>
            <a:pPr marL="0" indent="0" algn="just" eaLnBrk="1" hangingPunct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恭讀依撒意亞先知書  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52:13-53:12</a:t>
            </a: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請看，我的僕人必要成功，必要受尊榮，必要被舉揚，且極受崇敬。就如許多人對他不勝驚愕，因為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他的容貌，損傷得已不像人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，他的形狀，已不像人子；同樣，眾民族也都要對他不勝驚異，眾君王在他面前，都要閉口無言，因為，他們看見了從未向他們講述過的事，聽見了從未聽說過的事。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361CE2AF-4312-45FF-ADE3-525045C66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64912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1/5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664"/>
            <a:ext cx="9144000" cy="6186636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司祭長和差役們一看見耶穌，就喊說：「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釘在十字架上！釘他在十字架上！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比拉多對他們說：「你們把他帶去，釘在十字架上罷！我在他身上查不出什麼罪狀。」猶太人答覆他說：「我們有法律，按法律他應該死，因為他自充為天主子。」比拉多聽了這話，越發害怕，遂又進了總督府，對耶穌說：「你到底是哪裡的？」耶穌卻沒有回答他。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14398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12/21</a:t>
            </a:r>
          </a:p>
        </p:txBody>
      </p:sp>
    </p:spTree>
    <p:extLst>
      <p:ext uri="{BB962C8B-B14F-4D97-AF65-F5344CB8AC3E}">
        <p14:creationId xmlns:p14="http://schemas.microsoft.com/office/powerpoint/2010/main" val="410519067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於是比拉多對他說：「你對我也不說話嗎？你不知道我有權柄釋放你，也有權柄釘你在十字架上嗎？」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耶穌答說：「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若不是由上賜給你，你對我什麼權柄也沒有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；為此，把我交付給你的人，負罪更大。」從此，比拉多設法要釋放耶穌，猶太人卻喊說：「你如果釋放這人，你就不是凱撒的朋友，因為凡自充為王的，就是背叛凱撒。」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617934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13/21</a:t>
            </a:r>
          </a:p>
        </p:txBody>
      </p:sp>
    </p:spTree>
    <p:extLst>
      <p:ext uri="{BB962C8B-B14F-4D97-AF65-F5344CB8AC3E}">
        <p14:creationId xmlns:p14="http://schemas.microsoft.com/office/powerpoint/2010/main" val="238925567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6672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比拉多一聽這話，就把耶穌領出來，到了一個名叫「石舖地」的地方，坐在審判座位上。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時值逾越節的預備日，比拉多對猶太人說：「看，你們的君王！」他們就喊叫說：「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除掉，除掉，釘他在十字架上！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」比拉多對他們說：「要我把你們的君王釘在十字架上嗎？」司祭長答說：「</a:t>
            </a:r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除了凱撒，我們沒有君王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614398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14/21</a:t>
            </a:r>
          </a:p>
        </p:txBody>
      </p:sp>
    </p:spTree>
    <p:extLst>
      <p:ext uri="{BB962C8B-B14F-4D97-AF65-F5344CB8AC3E}">
        <p14:creationId xmlns:p14="http://schemas.microsoft.com/office/powerpoint/2010/main" val="339220645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於是比拉多把耶穌交給他們去釘死。耶穌自己背著十字架出來，</a:t>
            </a:r>
            <a:r>
              <a:rPr lang="zh-TW" altLang="en-US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有許多人跟隨著耶穌</a:t>
            </a:r>
            <a:r>
              <a:rPr lang="en-US" altLang="zh-TW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耶穌轉身向他們說</a:t>
            </a:r>
            <a:r>
              <a:rPr lang="en-US" altLang="zh-TW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「你們不要哭我</a:t>
            </a:r>
            <a:r>
              <a:rPr lang="en-US" altLang="zh-TW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但應哭你們自己及你們的子女」</a:t>
            </a:r>
            <a:r>
              <a:rPr lang="en-US" altLang="zh-TW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路</a:t>
            </a:r>
            <a:r>
              <a:rPr lang="en-US" altLang="zh-TW" sz="28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23:27)</a:t>
            </a:r>
            <a:r>
              <a:rPr lang="zh-TW" altLang="en-US" sz="40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到了一個名叫「髑髏」的地方，他們就在那裡把他釘在十字架上，同他一起另有兩個人。比拉多寫了個牌子，放在十字架上端，寫的是：「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納匝肋人耶穌，猶太人的君王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68" y="617934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15/21</a:t>
            </a:r>
          </a:p>
        </p:txBody>
      </p:sp>
    </p:spTree>
    <p:extLst>
      <p:ext uri="{BB962C8B-B14F-4D97-AF65-F5344CB8AC3E}">
        <p14:creationId xmlns:p14="http://schemas.microsoft.com/office/powerpoint/2010/main" val="2598052936"/>
      </p:ext>
    </p:extLst>
  </p:cSld>
  <p:clrMapOvr>
    <a:masterClrMapping/>
  </p:clrMapOvr>
  <p:transition>
    <p:sndAc>
      <p:endSnd/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065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於是猶太人的司祭長就對比拉多說：「不要寫猶太人的君王，該寫他自己說：我是猶太人的君王。」比拉多答覆說：「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我寫了，就寫了。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」兵士將耶穌釘在十字架上後，拿了他的衣服，分成四分，每人一分；又拿了長衣，因那長衣是無縫的，由上到下渾然織成，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5540" y="6154869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16/21</a:t>
            </a:r>
          </a:p>
        </p:txBody>
      </p:sp>
    </p:spTree>
    <p:extLst>
      <p:ext uri="{BB962C8B-B14F-4D97-AF65-F5344CB8AC3E}">
        <p14:creationId xmlns:p14="http://schemas.microsoft.com/office/powerpoint/2010/main" val="3311544161"/>
      </p:ext>
    </p:extLst>
  </p:cSld>
  <p:clrMapOvr>
    <a:masterClrMapping/>
  </p:clrMapOvr>
  <p:transition>
    <p:sndAc>
      <p:endSnd/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所以他們彼此說：「我們不要把它撕開，我們擲骰，看是誰的。」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在耶穌的十字架傍，站著他的母親和他母親的姊妹，還有克羅帕的妻子瑪利亞和瑪利亞瑪達肋納。耶穌看見母親，又看見他所愛的門徒站在旁邊，就對母親說：「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女人，看，你的兒子！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」然後，又對那門徒說：「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看，你的母親！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5805264"/>
            <a:ext cx="11525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17/21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華康粗黑體" panose="020B0709000000000000" pitchFamily="49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華康粗黑體" panose="020B07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9433961"/>
      </p:ext>
    </p:extLst>
  </p:cSld>
  <p:clrMapOvr>
    <a:masterClrMapping/>
  </p:clrMapOvr>
  <p:transition>
    <p:sndAc>
      <p:endSnd/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就從那時起，那門徒把她接到自己家裡。此後，耶穌因知道一切事都完成了，為應驗經上的話，遂說：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我渴。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有一個盛滿了醋的器皿放在那裡，有人便將海綿浸滿了醋，綁在長槍上，送到他的口邊。耶穌一嚐了那醋，便說：「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完成了。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」就低下頭，交付了靈魂。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</a:t>
            </a:r>
            <a:r>
              <a:rPr lang="en-US" altLang="zh-TW" dirty="0">
                <a:solidFill>
                  <a:schemeClr val="bg1"/>
                </a:solidFill>
                <a:highlight>
                  <a:srgbClr val="80008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highlight>
                  <a:srgbClr val="80008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靜默片刻</a:t>
            </a:r>
            <a:r>
              <a:rPr lang="en-US" altLang="zh-TW" dirty="0">
                <a:solidFill>
                  <a:schemeClr val="bg1"/>
                </a:solidFill>
                <a:highlight>
                  <a:srgbClr val="80008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highlight>
                  <a:srgbClr val="80008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感謝耶穌</a:t>
            </a:r>
            <a:r>
              <a:rPr lang="en-US" altLang="zh-TW" dirty="0">
                <a:solidFill>
                  <a:schemeClr val="bg1"/>
                </a:solidFill>
                <a:highlight>
                  <a:srgbClr val="80008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68" y="6179145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18/21</a:t>
            </a:r>
          </a:p>
        </p:txBody>
      </p:sp>
    </p:spTree>
    <p:extLst>
      <p:ext uri="{BB962C8B-B14F-4D97-AF65-F5344CB8AC3E}">
        <p14:creationId xmlns:p14="http://schemas.microsoft.com/office/powerpoint/2010/main" val="277276506"/>
      </p:ext>
    </p:extLst>
  </p:cSld>
  <p:clrMapOvr>
    <a:masterClrMapping/>
  </p:clrMapOvr>
  <p:transition>
    <p:sndAc>
      <p:endSnd/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D130686-AC18-4B81-91B5-8726277D5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猶太人請求比拉多，打斷他們的腿，把他們拿去。兵士於是前來，把第一個人的，並與耶穌同釘在十字架上的，第二個人的腿，打斷了。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可是，及至來到耶穌面前，看見耶穌已經死了，就沒有打斷他的腿；但是，有一個士兵，用槍刺透了他的肋膀，立刻就流出了血和水。</a:t>
            </a: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082D9E16-2C6A-4826-8118-3BD25DAD9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2D37088D-602B-431A-95E3-16067F681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5949280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19/21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88D9127-99A4-491B-8CCF-615B21D5D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這些事以後，阿黎瑪特雅人若瑟──他因怕猶太人，暗中作了耶穌的門徒──來求比拉多，為領取耶穌的遺體；比拉多允許了。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於是，他來把耶穌的遺體領去了。那以前夜間來見耶穌的尼苛德摩，也來了，帶著沒藥及沉香調和的香料，約有一百斤。</a:t>
            </a:r>
          </a:p>
          <a:p>
            <a:pPr marL="0" indent="0" algn="just" eaLnBrk="1" hangingPunct="1">
              <a:spcBef>
                <a:spcPct val="100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765CD45B-CF33-4618-8AD9-C3A74C502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7A61A6E3-19F7-4781-8229-38DB99C68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5132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20/21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DB8814C-D6AD-429F-BAA4-BDCC894D0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他們取下了耶穌的遺體，照猶太人埋葬的習俗，用殮布和香料把他裹好。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在耶穌被釘在十字架上的地方，有一個園子，在那園子裡，有一座新墳墓，裡面還沒有安葬過人。只因是猶太人的預備日，墳墓又近，就在那裡安葬了耶穌。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基督，我們讚美你。</a:t>
            </a:r>
          </a:p>
          <a:p>
            <a:pPr marL="0" indent="0" algn="just" eaLnBrk="1">
              <a:spcBef>
                <a:spcPct val="100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AE390B99-388A-45A1-92D4-AA0B08B3D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EDEA0701-2893-4879-B39A-726C91A4E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7" y="6194425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21/21</a:t>
            </a:r>
          </a:p>
        </p:txBody>
      </p:sp>
    </p:spTree>
  </p:cSld>
  <p:clrMapOvr>
    <a:masterClrMapping/>
  </p:clrMapOvr>
  <p:transition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B2760F5-D6B9-4E42-B55E-3DF2DB5F3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740798"/>
          </a:xfrm>
          <a:noFill/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他在上主前，生長如嫩芽，又像出自乾地中的根苗；他沒有俊美，也沒有華麗，可使我們瞻仰；他沒有儀容，可使我們戀慕。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他受盡了侮辱，被人遺棄；他真是個苦命人，熟悉病苦；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他好像一個人們掩面不顧的人；他受盡了侮辱，因而我們也視他如無物。</a:t>
            </a: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然而，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他所背負的，是我們的疾苦；擔負的，是我們的疼痛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；我們還以為他受了懲罰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為天主所擊傷，和受貶抑的人。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6862D70-DDA9-48AD-9C4E-13E358C01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8225" y="64912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2/5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algn="ctr" eaLnBrk="1" hangingPunct="1">
              <a:spcBef>
                <a:spcPts val="90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救主受難紀念</a:t>
            </a:r>
          </a:p>
          <a:p>
            <a:pPr algn="ctr" eaLnBrk="1" hangingPunct="1">
              <a:spcBef>
                <a:spcPts val="90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受 難 禮 儀</a:t>
            </a:r>
            <a:endParaRPr lang="zh-TW" altLang="en-US" sz="12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marL="0" indent="0" algn="ctr" eaLnBrk="1" hangingPunct="1">
              <a:spcBef>
                <a:spcPts val="24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6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你為甚麼哭泣</a:t>
            </a:r>
            <a:r>
              <a:rPr lang="en-US" altLang="zh-TW" sz="6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endParaRPr lang="en-US" altLang="zh-TW" sz="66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30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我為世界而哭</a:t>
            </a:r>
            <a:r>
              <a:rPr lang="en-US" altLang="zh-TW" sz="36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None/>
            </a:pPr>
            <a:endParaRPr lang="en-US" altLang="zh-TW" sz="1800" dirty="0">
              <a:solidFill>
                <a:schemeClr val="bg1"/>
              </a:solidFill>
              <a:highlight>
                <a:srgbClr val="FF0000"/>
              </a:highlight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依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52:13-53:12;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希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4:14-16,5:7-9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若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18:1-19:42)</a:t>
            </a:r>
            <a:endParaRPr lang="en-US" altLang="zh-TW" sz="2800" dirty="0">
              <a:solidFill>
                <a:schemeClr val="bg1"/>
              </a:solidFill>
              <a:highlight>
                <a:srgbClr val="FF0000"/>
              </a:highlight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4932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32000" eaLnBrk="1" hangingPunct="1">
              <a:spcAft>
                <a:spcPts val="1200"/>
              </a:spcAft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他受盡了侮辱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被人遺棄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他真是個苦命人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熟悉病苦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他好像一個人們掩面不顧的人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因而我們也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視他如無物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432000" indent="-432000" eaLnBrk="1" hangingPunct="1">
              <a:spcAft>
                <a:spcPts val="1200"/>
              </a:spcAft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一位</a:t>
            </a:r>
            <a:r>
              <a:rPr lang="zh-TW" altLang="en-US" sz="40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在各方面與我們相似</a:t>
            </a:r>
            <a:r>
              <a:rPr lang="en-US" altLang="zh-TW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受過試探的</a:t>
            </a:r>
            <a:r>
              <a:rPr lang="en-US" altLang="zh-TW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CCFF"/>
                </a:highlight>
                <a:ea typeface="華康粗黑體" panose="020B0709000000000000" pitchFamily="49" charset="-120"/>
              </a:rPr>
              <a:t>只是沒有罪過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他雖然是天主子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卻由所受的苦難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學習了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服從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432000" indent="-432000" eaLnBrk="1" hangingPunct="1">
              <a:spcAft>
                <a:spcPts val="1200"/>
              </a:spcAft>
              <a:buNone/>
              <a:defRPr/>
            </a:pPr>
            <a:r>
              <a:rPr lang="zh-TW" altLang="en-US" sz="6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除了凱撒</a:t>
            </a:r>
            <a:r>
              <a:rPr lang="zh-TW" altLang="en-US" sz="2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我們沒有君王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4175693"/>
      </p:ext>
    </p:extLst>
  </p:cSld>
  <p:clrMapOvr>
    <a:masterClrMapping/>
  </p:clrMapOvr>
  <p:transition>
    <p:sndAc>
      <p:endSnd/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32000" algn="ctr" eaLnBrk="1" hangingPunct="1">
              <a:spcAft>
                <a:spcPts val="1800"/>
              </a:spcAft>
              <a:buNone/>
              <a:defRPr/>
            </a:pPr>
            <a:endParaRPr lang="en-US" altLang="zh-TW" sz="1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algn="ctr" eaLnBrk="1" hangingPunct="1">
              <a:spcAft>
                <a:spcPts val="1800"/>
              </a:spcAft>
              <a:buNone/>
              <a:defRPr/>
            </a:pP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他受盡了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侮辱</a:t>
            </a: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被人</a:t>
            </a:r>
            <a:r>
              <a:rPr lang="zh-TW" altLang="en-US" sz="4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遺棄</a:t>
            </a: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</a:p>
          <a:p>
            <a:pPr marL="432000" indent="-432000" algn="ctr" eaLnBrk="1" hangingPunct="1">
              <a:spcAft>
                <a:spcPts val="1800"/>
              </a:spcAft>
              <a:buNone/>
              <a:defRPr/>
            </a:pP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他真是個</a:t>
            </a:r>
            <a:r>
              <a:rPr lang="zh-TW" altLang="en-US" sz="4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苦命</a:t>
            </a: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</a:t>
            </a: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熟悉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病苦</a:t>
            </a: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</a:p>
          <a:p>
            <a:pPr marL="432000" indent="-432000" algn="ctr" eaLnBrk="1" hangingPunct="1">
              <a:spcAft>
                <a:spcPts val="1800"/>
              </a:spcAft>
              <a:buNone/>
              <a:defRPr/>
            </a:pP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他好像一個人們掩面</a:t>
            </a:r>
            <a:r>
              <a:rPr lang="zh-TW" altLang="en-US" sz="4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不顧</a:t>
            </a: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的人</a:t>
            </a: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</a:p>
          <a:p>
            <a:pPr marL="432000" indent="-432000" algn="ctr" eaLnBrk="1" hangingPunct="1">
              <a:spcAft>
                <a:spcPts val="1800"/>
              </a:spcAft>
              <a:buNone/>
              <a:defRPr/>
            </a:pPr>
            <a:r>
              <a:rPr lang="zh-TW" altLang="en-US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因而我們也視他如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無物</a:t>
            </a:r>
            <a:r>
              <a:rPr lang="en-US" altLang="zh-TW" sz="4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6905310"/>
      </p:ext>
    </p:extLst>
  </p:cSld>
  <p:clrMapOvr>
    <a:masterClrMapping/>
  </p:clrMapOvr>
  <p:transition>
    <p:sndAc>
      <p:endSnd/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32000" eaLnBrk="1" hangingPunct="1"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一位</a:t>
            </a:r>
            <a:r>
              <a:rPr lang="zh-TW" altLang="en-US" sz="36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在各方面與我們相似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受過試探的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只是沒有罪過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他雖然是天主子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卻由所受的苦難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學習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了服從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432000" indent="-432000" algn="ctr" eaLnBrk="1" hangingPunct="1">
              <a:spcAft>
                <a:spcPts val="1200"/>
              </a:spcAft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沒有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罪或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減少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罪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的重要條件：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梵二信仰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重視生活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強調人神合作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知識深廣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正確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和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完整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的知識有道德力量</a:t>
            </a:r>
            <a:r>
              <a:rPr lang="zh-TW" altLang="en-US" sz="2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鬼夜哭</a:t>
            </a:r>
            <a:endParaRPr lang="en-US" altLang="zh-TW" sz="2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長久修養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習以為常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為善好像「天生的」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經常警醒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束腰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是白天警醒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點燈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是晚上警醒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身心靈健康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有更強的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內動力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和「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免疫力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endParaRPr lang="en-US" altLang="zh-TW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32000" indent="-4320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     </a:t>
            </a:r>
            <a:r>
              <a:rPr lang="en-US" altLang="zh-TW" sz="3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3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參考 </a:t>
            </a:r>
            <a:r>
              <a:rPr lang="en-US" altLang="zh-TW" sz="3000" dirty="0" err="1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Youtube</a:t>
            </a:r>
            <a:r>
              <a:rPr lang="en-US" altLang="zh-TW" sz="3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CIRS HK </a:t>
            </a:r>
            <a:r>
              <a:rPr lang="zh-TW" altLang="en-US" sz="3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身心靈健康抗疫法</a:t>
            </a:r>
            <a:r>
              <a:rPr lang="en-US" altLang="zh-TW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463977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432000" indent="-432000" eaLnBrk="1" hangingPunct="1">
              <a:spcAft>
                <a:spcPts val="1200"/>
              </a:spcAft>
              <a:buNone/>
              <a:defRPr/>
            </a:pPr>
            <a:endParaRPr lang="en-US" altLang="zh-TW" sz="6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432000" indent="-432000" algn="ctr" eaLnBrk="1" hangingPunct="1">
              <a:spcAft>
                <a:spcPts val="1200"/>
              </a:spcAft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除了凱撒</a:t>
            </a:r>
            <a:r>
              <a:rPr lang="en-US" altLang="zh-TW" sz="5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我們沒有君王</a:t>
            </a:r>
            <a:r>
              <a:rPr lang="en-US" altLang="zh-TW" sz="5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marL="432000" indent="-432000" algn="ctr" eaLnBrk="1" hangingPunct="1">
              <a:spcAft>
                <a:spcPts val="1200"/>
              </a:spcAft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只有凱撒</a:t>
            </a:r>
            <a:r>
              <a:rPr lang="en-US" altLang="zh-TW" sz="5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才是我們的君王</a:t>
            </a:r>
            <a:r>
              <a:rPr lang="en-US" altLang="zh-TW" sz="5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08475206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6024"/>
            <a:ext cx="9180512" cy="6597352"/>
          </a:xfrm>
          <a:solidFill>
            <a:schemeClr val="bg1"/>
          </a:solidFill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我為世界而哭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因為我們說：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除了凱撒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我們沒有君王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所以天主的選民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把真正的君王</a:t>
            </a:r>
            <a:r>
              <a:rPr lang="en-US" altLang="zh-TW" sz="3600" dirty="0"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ea typeface="華康儷中黑" panose="020B0509000000000000" pitchFamily="49" charset="-120"/>
              </a:rPr>
              <a:t>天主的獨生子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萬王之王</a:t>
            </a:r>
            <a:r>
              <a:rPr lang="en-US" altLang="zh-TW" sz="3600" dirty="0"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ea typeface="華康儷中黑" panose="020B0509000000000000" pitchFamily="49" charset="-120"/>
              </a:rPr>
              <a:t>釘死了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而且是死在十字架上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I cry for the world, because we say:</a:t>
            </a:r>
          </a:p>
          <a:p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We have no king but Caesar</a:t>
            </a:r>
            <a:r>
              <a:rPr lang="en-US" altLang="zh-TW" sz="3600" dirty="0">
                <a:ea typeface="華康儷中黑" panose="020B0509000000000000" pitchFamily="49" charset="-120"/>
              </a:rPr>
              <a:t>.  So, God’s chosen people took the real King, God’s only Son,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the King of Kings</a:t>
            </a:r>
            <a:r>
              <a:rPr lang="en-US" altLang="zh-TW" sz="3600" dirty="0">
                <a:ea typeface="華康儷中黑" panose="020B0509000000000000" pitchFamily="49" charset="-120"/>
              </a:rPr>
              <a:t>, crucified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and let Him die on the cross.</a:t>
            </a:r>
          </a:p>
        </p:txBody>
      </p:sp>
    </p:spTree>
    <p:extLst>
      <p:ext uri="{BB962C8B-B14F-4D97-AF65-F5344CB8AC3E}">
        <p14:creationId xmlns:p14="http://schemas.microsoft.com/office/powerpoint/2010/main" val="1958542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80512" cy="6597352"/>
          </a:xfrm>
          <a:solidFill>
            <a:schemeClr val="bg1"/>
          </a:solidFill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我為世界而哭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因為我們說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除了政治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我們沒有君王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所以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為了所謂的「政治正確」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為了「顏色」的正統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親子可以反目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朋友可以</a:t>
            </a:r>
            <a:r>
              <a:rPr lang="en-US" altLang="zh-TW" sz="3600" dirty="0">
                <a:ea typeface="華康儷中黑" panose="020B0509000000000000" pitchFamily="49" charset="-120"/>
              </a:rPr>
              <a:t>unfriend;</a:t>
            </a:r>
            <a:r>
              <a:rPr lang="zh-TW" altLang="en-US" sz="3600" dirty="0">
                <a:ea typeface="華康儷中黑" panose="020B0509000000000000" pitchFamily="49" charset="-120"/>
              </a:rPr>
              <a:t>夫妻也可以拒絕同床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或同床異夢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I cry for the world, because we say: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Apart from politics, we recognize no greater power</a:t>
            </a:r>
            <a:r>
              <a:rPr lang="en-US" altLang="zh-TW" sz="3600" dirty="0">
                <a:ea typeface="華康儷中黑" panose="020B0509000000000000" pitchFamily="49" charset="-120"/>
              </a:rPr>
              <a:t>. So, for the sake of “political correctness”, and “</a:t>
            </a:r>
            <a:r>
              <a:rPr lang="en-US" altLang="zh-TW" sz="3600" dirty="0" err="1">
                <a:ea typeface="華康儷中黑" panose="020B0509000000000000" pitchFamily="49" charset="-120"/>
              </a:rPr>
              <a:t>colour</a:t>
            </a:r>
            <a:r>
              <a:rPr lang="en-US" altLang="zh-TW" sz="3600" dirty="0">
                <a:ea typeface="華康儷中黑" panose="020B0509000000000000" pitchFamily="49" charset="-120"/>
              </a:rPr>
              <a:t>” orthodoxy, parents, children and friends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unfriend</a:t>
            </a:r>
            <a:r>
              <a:rPr lang="en-US" altLang="zh-TW" sz="3600" dirty="0">
                <a:ea typeface="華康儷中黑" panose="020B0509000000000000" pitchFamily="49" charset="-120"/>
              </a:rPr>
              <a:t> each other; even husbands and wives become distant and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part ways.</a:t>
            </a:r>
          </a:p>
        </p:txBody>
      </p:sp>
    </p:spTree>
    <p:extLst>
      <p:ext uri="{BB962C8B-B14F-4D97-AF65-F5344CB8AC3E}">
        <p14:creationId xmlns:p14="http://schemas.microsoft.com/office/powerpoint/2010/main" val="4270066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88640"/>
            <a:ext cx="9180512" cy="6597352"/>
          </a:xfrm>
          <a:solidFill>
            <a:schemeClr val="bg1"/>
          </a:solidFill>
        </p:spPr>
        <p:txBody>
          <a:bodyPr/>
          <a:lstStyle/>
          <a:p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除了國家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我們沒有君王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把「國家優先」放在前頭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明明是違反聖經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違反信仰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甚至違反道德的國策與行動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都全可合理化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Apart from our own nation, we serve no other</a:t>
            </a:r>
            <a:r>
              <a:rPr lang="en-US" altLang="zh-TW" sz="3600" dirty="0">
                <a:ea typeface="華康儷中黑" panose="020B0509000000000000" pitchFamily="49" charset="-120"/>
              </a:rPr>
              <a:t>. So, the interest of one’s country takes overriding precedence to the extent that national policies and actions that go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blatantly against biblical teachings</a:t>
            </a:r>
            <a:r>
              <a:rPr lang="en-US" altLang="zh-TW" sz="3600" dirty="0">
                <a:ea typeface="華康儷中黑" panose="020B0509000000000000" pitchFamily="49" charset="-120"/>
              </a:rPr>
              <a:t>, morality and ethics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become justified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1121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4016"/>
            <a:ext cx="9180512" cy="6597352"/>
          </a:xfrm>
          <a:solidFill>
            <a:schemeClr val="bg1"/>
          </a:solidFill>
        </p:spPr>
        <p:txBody>
          <a:bodyPr/>
          <a:lstStyle/>
          <a:p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除了金錢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我們沒有君王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網上流傳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指有某藥廠和某生化實驗室共謀製毒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再製解藥圖利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我希望這不是真的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但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天下熙熙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皆為利來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天下攘攘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皆為利往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史記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  <a:r>
              <a:rPr lang="en-US" altLang="zh-TW" sz="2800" dirty="0">
                <a:ea typeface="華康儷中黑" panose="020B0509000000000000" pitchFamily="49" charset="-120"/>
              </a:rPr>
              <a:t>,</a:t>
            </a:r>
            <a:br>
              <a:rPr lang="en-US" altLang="zh-TW" sz="28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金錢威力大於天主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誰敢否認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3400"/>
              </a:lnSpc>
            </a:pPr>
            <a:r>
              <a:rPr lang="en-US" altLang="zh-TW" sz="3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Apart from money, we do not have a king</a:t>
            </a:r>
            <a:r>
              <a:rPr lang="en-US" altLang="zh-TW" sz="3000" dirty="0">
                <a:ea typeface="華康儷中黑" panose="020B0509000000000000" pitchFamily="49" charset="-120"/>
              </a:rPr>
              <a:t>. </a:t>
            </a:r>
            <a:r>
              <a:rPr lang="en-US" altLang="zh-TW" sz="3000" dirty="0" err="1">
                <a:ea typeface="華康儷中黑" panose="020B0509000000000000" pitchFamily="49" charset="-120"/>
              </a:rPr>
              <a:t>Rumours</a:t>
            </a:r>
            <a:r>
              <a:rPr lang="en-US" altLang="zh-TW" sz="3000" dirty="0">
                <a:ea typeface="華康儷中黑" panose="020B0509000000000000" pitchFamily="49" charset="-120"/>
              </a:rPr>
              <a:t> say that a certain pharmaceutical company and bio-chemical laboratory have </a:t>
            </a:r>
            <a:r>
              <a:rPr lang="en-US" altLang="zh-TW" sz="3000" dirty="0">
                <a:solidFill>
                  <a:srgbClr val="FF0000"/>
                </a:solidFill>
                <a:ea typeface="華康儷中黑" panose="020B0509000000000000" pitchFamily="49" charset="-120"/>
              </a:rPr>
              <a:t>created</a:t>
            </a:r>
            <a:r>
              <a:rPr lang="en-US" altLang="zh-TW" sz="3000" dirty="0">
                <a:ea typeface="華康儷中黑" panose="020B0509000000000000" pitchFamily="49" charset="-120"/>
              </a:rPr>
              <a:t> </a:t>
            </a:r>
            <a:r>
              <a:rPr lang="en-US" altLang="zh-TW" sz="3000" dirty="0">
                <a:solidFill>
                  <a:srgbClr val="FF0000"/>
                </a:solidFill>
                <a:ea typeface="華康儷中黑" panose="020B0509000000000000" pitchFamily="49" charset="-120"/>
              </a:rPr>
              <a:t>viruses and the antidotal vaccines </a:t>
            </a:r>
            <a:r>
              <a:rPr lang="en-US" altLang="zh-TW" sz="3000" dirty="0">
                <a:ea typeface="華康儷中黑" panose="020B0509000000000000" pitchFamily="49" charset="-120"/>
              </a:rPr>
              <a:t>in order to make money. Mankind would be truly evil if this were the case, but as the Chinese Chronicle said: “</a:t>
            </a:r>
            <a:r>
              <a:rPr lang="en-US" altLang="zh-TW" sz="3000" dirty="0">
                <a:solidFill>
                  <a:srgbClr val="FF0000"/>
                </a:solidFill>
                <a:ea typeface="華康儷中黑" panose="020B0509000000000000" pitchFamily="49" charset="-120"/>
              </a:rPr>
              <a:t>The world is bustling/hustling for profit</a:t>
            </a:r>
            <a:r>
              <a:rPr lang="en-US" altLang="zh-TW" sz="3000" dirty="0">
                <a:ea typeface="華康儷中黑" panose="020B0509000000000000" pitchFamily="49" charset="-120"/>
              </a:rPr>
              <a:t>”. Who can deny that the power of money has greater attraction than God?</a:t>
            </a:r>
          </a:p>
          <a:p>
            <a:endParaRPr lang="zh-TW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28948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256" y="260648"/>
            <a:ext cx="9180512" cy="6597352"/>
          </a:xfrm>
          <a:solidFill>
            <a:schemeClr val="bg1"/>
          </a:solidFill>
        </p:spPr>
        <p:txBody>
          <a:bodyPr/>
          <a:lstStyle/>
          <a:p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除了「永保青春」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我們沒有君王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某七十歲婦人為減肥而經常抽脂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有一次竟意外抽死了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本來就沒有青春常駐這回事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但對某些人來說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青春有時比天主還重要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Apart from “keeping young forever”, we do not have a king</a:t>
            </a:r>
            <a:r>
              <a:rPr lang="en-US" altLang="zh-TW" sz="3600" dirty="0">
                <a:ea typeface="華康儷中黑" panose="020B0509000000000000" pitchFamily="49" charset="-120"/>
              </a:rPr>
              <a:t>. A 70-year old lady had been going on liposuction to remain shapely until the last that took her life. There is no everlasting youth, but for some people, keeping young forever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overrides the importance of God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endParaRPr lang="zh-TW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384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24DDB2D-FEBD-4D3B-A5FB-C38E9363A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可是他被刺透，是因為我們的悖逆；他被打傷，是因為我們的罪惡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。因他受了懲罰，我們便得到了安全；因他受了創傷，我們便得到了痊瘉。</a:t>
            </a: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我們都像羊一樣，迷了路，各走各自的路；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但上主卻把我們眾人的罪過，歸到他身上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。他受虐待，仍然謙遜忍受，總不開口，如同被牽去待宰的羔羊；又像母羊在剪毛的人前，默不作聲，他也同樣不開口。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7AD25ADC-F590-4184-9F76-D4BF4C6E1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8225" y="64912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3/5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6024"/>
            <a:ext cx="9180512" cy="6597352"/>
          </a:xfrm>
          <a:solidFill>
            <a:schemeClr val="bg1"/>
          </a:solidFill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其實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如果沒有天主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沒有永生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沒有天國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沒有世界大同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最強的國家</a:t>
            </a:r>
            <a:r>
              <a:rPr lang="zh-TW" altLang="en-US" sz="3600" dirty="0">
                <a:ea typeface="華康儷中黑" panose="020B0509000000000000" pitchFamily="49" charset="-120"/>
              </a:rPr>
              <a:t>可以禍起蕭牆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最多的金錢</a:t>
            </a:r>
            <a:r>
              <a:rPr lang="zh-TW" altLang="en-US" sz="3600" dirty="0">
                <a:ea typeface="華康儷中黑" panose="020B0509000000000000" pitchFamily="49" charset="-120"/>
              </a:rPr>
              <a:t>可以轉眼成空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所有的青春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都會歸於塵土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However, without God, without an eternal life, without a Heavenly Kingdom, without Universal Harmony, even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the most powerful nation will collapse</a:t>
            </a:r>
            <a:r>
              <a:rPr lang="en-US" altLang="zh-TW" sz="3600" dirty="0">
                <a:ea typeface="華康儷中黑" panose="020B0509000000000000" pitchFamily="49" charset="-120"/>
              </a:rPr>
              <a:t>, the greatest riches disappear at the blink of an eye, 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and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youth return to ashes.</a:t>
            </a:r>
          </a:p>
        </p:txBody>
      </p:sp>
    </p:spTree>
    <p:extLst>
      <p:ext uri="{BB962C8B-B14F-4D97-AF65-F5344CB8AC3E}">
        <p14:creationId xmlns:p14="http://schemas.microsoft.com/office/powerpoint/2010/main" val="9358405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8312C4D-6516-4954-841F-2826F1A3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256" y="216024"/>
            <a:ext cx="9180512" cy="6597352"/>
          </a:xfrm>
          <a:solidFill>
            <a:schemeClr val="bg1"/>
          </a:solidFill>
        </p:spPr>
        <p:txBody>
          <a:bodyPr/>
          <a:lstStyle/>
          <a:p>
            <a:endParaRPr lang="zh-TW" altLang="en-US" sz="1200" dirty="0">
              <a:ea typeface="華康儷中黑" panose="020B0509000000000000" pitchFamily="49" charset="-12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對我來說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除了基督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我沒有君王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耶穌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我信你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望你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愛你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6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For me, </a:t>
            </a:r>
          </a:p>
          <a:p>
            <a:pPr>
              <a:spcBef>
                <a:spcPts val="6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Apart from Christ, </a:t>
            </a:r>
          </a:p>
          <a:p>
            <a:pPr>
              <a:spcBef>
                <a:spcPts val="60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 do not have a king</a:t>
            </a:r>
            <a:r>
              <a:rPr lang="en-US" altLang="zh-TW" sz="4000" dirty="0">
                <a:ea typeface="華康儷中黑" panose="020B0509000000000000" pitchFamily="49" charset="-120"/>
              </a:rPr>
              <a:t>”.</a:t>
            </a:r>
          </a:p>
          <a:p>
            <a:pPr>
              <a:spcBef>
                <a:spcPts val="6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Jesus, I believe, I hope, and I love you </a:t>
            </a:r>
          </a:p>
        </p:txBody>
      </p:sp>
    </p:spTree>
    <p:extLst>
      <p:ext uri="{BB962C8B-B14F-4D97-AF65-F5344CB8AC3E}">
        <p14:creationId xmlns:p14="http://schemas.microsoft.com/office/powerpoint/2010/main" val="9405688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2B36A877-D24B-4ECD-8C45-67391A952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51286" y="0"/>
            <a:ext cx="9144000" cy="6934747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buFontTx/>
              <a:buNone/>
              <a:tabLst>
                <a:tab pos="4667250" algn="l"/>
              </a:tabLst>
            </a:pPr>
            <a:endParaRPr lang="zh-TW" altLang="en-US" sz="4000" dirty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pic>
        <p:nvPicPr>
          <p:cNvPr id="8194" name="Picture 2" descr="E:\Desktop\受難圖\古典十字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696" y="3572414"/>
            <a:ext cx="3075495" cy="329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:\Desktop\受難圖\第一次跌倒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331293"/>
            <a:ext cx="27432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:\Desktop\受難圖\2004330165050643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2743200" cy="43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E:\Desktop\受難圖\負十架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191" y="3631286"/>
            <a:ext cx="323056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E:\Desktop\受難圖\架上七言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464" y="0"/>
            <a:ext cx="3197141" cy="363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E:\Desktop\受難圖\苦像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174" y="33507"/>
            <a:ext cx="1672193" cy="350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E:\Desktop\受難圖\十架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359" y="1"/>
            <a:ext cx="1402785" cy="354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83754" y="3439359"/>
            <a:ext cx="326411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我的人民啊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難道我虧負了你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?</a:t>
            </a:r>
            <a:endParaRPr kumimoji="1" lang="zh-HK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74792" y="3415609"/>
            <a:ext cx="3461704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我什麼地方對不起你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?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請你答覆我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!</a:t>
            </a:r>
            <a:endParaRPr kumimoji="1" lang="zh-HK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CD61717-814A-4187-9DA7-75474041830C}"/>
              </a:ext>
            </a:extLst>
          </p:cNvPr>
          <p:cNvSpPr txBox="1"/>
          <p:nvPr/>
        </p:nvSpPr>
        <p:spPr>
          <a:xfrm rot="21260785">
            <a:off x="2725266" y="2609380"/>
            <a:ext cx="3765239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6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朝拜十字聖架</a:t>
            </a:r>
            <a:endParaRPr kumimoji="1" lang="zh-HK" altLang="en-US" sz="4000" b="0" i="0" u="none" strike="noStrike" kern="1200" cap="none" spc="60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452268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>
            <a:extLst>
              <a:ext uri="{FF2B5EF4-FFF2-40B4-BE49-F238E27FC236}">
                <a16:creationId xmlns:a16="http://schemas.microsoft.com/office/drawing/2014/main" id="{0717F9AB-72F7-43A8-AB46-E15450CF0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62" y="332656"/>
            <a:ext cx="9144000" cy="6192688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請繼續祈禱和克己</a:t>
            </a:r>
            <a:r>
              <a:rPr lang="en-US" altLang="zh-TW" sz="4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/</a:t>
            </a:r>
            <a:r>
              <a:rPr lang="zh-TW" altLang="en-US" sz="4800" dirty="0">
                <a:solidFill>
                  <a:schemeClr val="bg1"/>
                </a:solidFill>
                <a:ea typeface="華康儷中黑" pitchFamily="49" charset="-120"/>
              </a:rPr>
              <a:t>守大小齋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TW" sz="4000" dirty="0">
                <a:solidFill>
                  <a:srgbClr val="FFFF00"/>
                </a:solidFill>
                <a:ea typeface="華康儷中黑" pitchFamily="49" charset="-120"/>
              </a:rPr>
              <a:t>14</a:t>
            </a:r>
            <a:r>
              <a:rPr lang="zh-TW" altLang="en-US" sz="4000" dirty="0">
                <a:solidFill>
                  <a:srgbClr val="FFFF00"/>
                </a:solidFill>
                <a:ea typeface="華康儷中黑" pitchFamily="49" charset="-120"/>
              </a:rPr>
              <a:t>歲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小齋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戒肉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); </a:t>
            </a:r>
            <a:r>
              <a:rPr lang="en-US" altLang="zh-TW" sz="4000" dirty="0">
                <a:solidFill>
                  <a:srgbClr val="FFFF00"/>
                </a:solidFill>
                <a:ea typeface="華康儷中黑" pitchFamily="49" charset="-120"/>
              </a:rPr>
              <a:t>18-59</a:t>
            </a:r>
            <a:r>
              <a:rPr lang="zh-TW" altLang="en-US" sz="4000" dirty="0">
                <a:solidFill>
                  <a:srgbClr val="FFFF00"/>
                </a:solidFill>
                <a:ea typeface="華康儷中黑" pitchFamily="49" charset="-120"/>
              </a:rPr>
              <a:t>歲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大小齋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1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飽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2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半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ea typeface="華康儷中黑" pitchFamily="49" charset="-120"/>
              </a:rPr>
              <a:t>多作愛主愛人的善功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華康儷中黑" pitchFamily="49" charset="-120"/>
              </a:rPr>
              <a:t>準 備 心 靈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去迎接基督的復活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並爭取你個人的「逾越」</a:t>
            </a:r>
            <a:endParaRPr lang="zh-TW" altLang="en-US" sz="60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金梅毛顏楷" pitchFamily="49" charset="-120"/>
              <a:ea typeface="華康儷中黑" pitchFamily="49" charset="-12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TW" sz="60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勘亭流(P)" pitchFamily="66" charset="-120"/>
              </a:rPr>
              <a:t>—— </a:t>
            </a:r>
            <a:r>
              <a:rPr lang="zh-TW" altLang="en-US" sz="60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勘亭流(P)" pitchFamily="66" charset="-120"/>
              </a:rPr>
              <a:t>天   主   保   佑 </a:t>
            </a:r>
            <a:r>
              <a:rPr lang="en-US" altLang="zh-TW" sz="60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勘亭流(P)" pitchFamily="66" charset="-120"/>
              </a:rPr>
              <a:t>——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9B475BD-9210-4D43-9B73-476129638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1450"/>
            <a:ext cx="9144000" cy="6858000"/>
          </a:xfrm>
          <a:noFill/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他受了不義的審判，而被除掉，有誰懷念他的命運？其實，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他從活人的地上被剪除，受難至死，是為了我人民的罪過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。雖然，他從未行過強暴，他口中也從未出過謊言，人們仍把他與歹徒同埋，使他同作惡的人同葬。</a:t>
            </a: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上主的旨意，是要用苦難折磨他；當他犧牲了自己的性命，作了贖罪祭時，他要看見他的後輩延年益壽；上主的旨意，也藉他的手，得以實現。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CA4625FF-F2B4-4C52-8C3F-4D903BF14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8225" y="64912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4/5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0CC8672-B652-4374-9C53-2A7BA5CEE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  <a:noFill/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在他受盡了痛苦之後，他要看見光明，並因自己的經歷而滿足；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我正義的僕人，要使許多人成義，因為他承擔了他們的罪過。</a:t>
            </a: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為此，我把大眾，賜給他作報酬，他獲得了無數的人，作為勝利品；因為，他為了承擔大眾的罪過，作了罪犯的中保，犧牲了自己的性命，以至於死亡，被列於罪犯之中。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C01BEFC3-25A2-447E-A2D7-15260F0E9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8225" y="64912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5/5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BCED974-6AB3-40D8-92E4-CC0E38E78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  <a:noFill/>
        </p:spPr>
        <p:txBody>
          <a:bodyPr/>
          <a:lstStyle/>
          <a:p>
            <a:pPr marL="0" indent="0" algn="just" eaLnBrk="1" hangingPunct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4:14-16;5:7-9</a:t>
            </a: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弟兄姊妹們：</a:t>
            </a:r>
            <a:endParaRPr lang="en-US" altLang="zh-TW" sz="4000" dirty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我們既然有一位偉大的，進入了諸天的司祭，天主子耶穌，我們就應堅持所信奉的真道，因為我們所有的，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不是一位不能同情我們弱點的大司祭，而是一位在各方面與我們相似，受過試探的，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只是沒有罪過。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所以，我們要懷著依恃之心，走近恩寵的寶座，以獲得仁慈，尋到恩寵，作及時的扶助。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59326B29-2985-4F1E-A584-E723E41C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649128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1/2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4BFC85C-AF45-446F-847C-DEE6D845D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當基督還在血肉之身時，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以大聲哀號和眼淚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，向那能救他脫離死亡的天主，獻上了祈禱和懇求，就因他的虔敬，而獲得了俯允。</a:t>
            </a: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他雖然是天主子，卻由所受的苦難，學習了服從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，且在達到完成之後，為一切服從他的人，成了永遠救恩的根源。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87FF878-83C8-44DC-9088-4ABBA9E4E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3138" y="649128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2/2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10716"/>
            <a:ext cx="9144000" cy="633065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若望所載主耶穌基督的受難始末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18:1-19:42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說完了這些話，就和門徒出去，到了克德龍溪的對岸，在那裡有一個園子，他和門徒便進去了。出賣他的猶達斯也知道那地方。猶達斯便領了一隊兵和由司祭及法利塞人派來的差役，帶著火把、燈籠與武器，來到那裡。耶穌上前去問他們說：「你們找誰？」</a:t>
            </a:r>
          </a:p>
          <a:p>
            <a:pPr marL="0" indent="0" algn="just" eaLnBrk="1">
              <a:spcBef>
                <a:spcPct val="100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粗黑體" panose="020B0709000000000000" pitchFamily="49" charset="-120"/>
                <a:cs typeface="+mn-cs"/>
              </a:rPr>
              <a:t>1/21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10154</TotalTime>
  <Words>4063</Words>
  <Application>Microsoft Office PowerPoint</Application>
  <PresentationFormat>如螢幕大小 (4:3)</PresentationFormat>
  <Paragraphs>161</Paragraphs>
  <Slides>43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43</vt:i4>
      </vt:variant>
    </vt:vector>
  </HeadingPairs>
  <TitlesOfParts>
    <vt:vector size="54" baseType="lpstr">
      <vt:lpstr>金梅毛顏楷</vt:lpstr>
      <vt:lpstr>華康中黑體</vt:lpstr>
      <vt:lpstr>華康勘亭流(P)</vt:lpstr>
      <vt:lpstr>華康粗黑體</vt:lpstr>
      <vt:lpstr>華康儷中黑</vt:lpstr>
      <vt:lpstr>新細明體</vt:lpstr>
      <vt:lpstr>Arial</vt:lpstr>
      <vt:lpstr>Calibri</vt:lpstr>
      <vt:lpstr>Times New Roman</vt:lpstr>
      <vt:lpstr>預設簡報設計</vt:lpstr>
      <vt:lpstr>2_預設簡報設計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821</cp:revision>
  <cp:lastPrinted>2021-03-22T08:11:48Z</cp:lastPrinted>
  <dcterms:created xsi:type="dcterms:W3CDTF">2006-09-26T01:05:23Z</dcterms:created>
  <dcterms:modified xsi:type="dcterms:W3CDTF">2023-04-01T08:47:53Z</dcterms:modified>
</cp:coreProperties>
</file>